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dd9ceb30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dd9ceb30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d9ceb30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d9ceb30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d9ceb30e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d9ceb30e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VbwyIqUonJerFLaUmtvn9AqODZI2rC1z/view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ugEX-UosbCEiMtuY_Y7jW79_4Rm564xw/view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Bug Clicker Game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Version 1</a:t>
            </a:r>
            <a:endParaRPr/>
          </a:p>
        </p:txBody>
      </p:sp>
      <p:pic>
        <p:nvPicPr>
          <p:cNvPr id="60" name="Google Shape;60;p14" title="Screen Recording 2026-03-04 at 7.18.04 PM.mov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90" y="1268225"/>
            <a:ext cx="4525310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5139150" y="2257075"/>
            <a:ext cx="3622800" cy="3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Made using scratch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Not many menu options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Very Basic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Version 2</a:t>
            </a:r>
            <a:endParaRPr/>
          </a:p>
        </p:txBody>
      </p:sp>
      <p:pic>
        <p:nvPicPr>
          <p:cNvPr id="67" name="Google Shape;67;p15" title="Screen Recording 2026-04-03 at 11.29.10 PM.mov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11" y="1174675"/>
            <a:ext cx="2218912" cy="363122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3264050" y="1134325"/>
            <a:ext cx="5463300" cy="3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Made using xcode 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Different menus available now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Put in a better money system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Added a boss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Steps/ Message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21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Works on the menus a little more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 different animations and </a:t>
            </a:r>
            <a:r>
              <a:rPr lang="en"/>
              <a:t>movement</a:t>
            </a:r>
            <a:r>
              <a:rPr lang="en"/>
              <a:t> for the bug, mainly for the boss page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 a factor that could make people play the game for a longer term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 something different than the prestige system</a:t>
            </a: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381975" y="3345075"/>
            <a:ext cx="8380200" cy="16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